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78" r:id="rId2"/>
    <p:sldId id="272" r:id="rId3"/>
    <p:sldId id="266" r:id="rId4"/>
    <p:sldId id="267" r:id="rId5"/>
    <p:sldId id="279" r:id="rId6"/>
    <p:sldId id="273" r:id="rId7"/>
    <p:sldId id="268" r:id="rId8"/>
    <p:sldId id="269" r:id="rId9"/>
    <p:sldId id="280" r:id="rId10"/>
    <p:sldId id="274" r:id="rId11"/>
    <p:sldId id="270" r:id="rId12"/>
    <p:sldId id="271" r:id="rId13"/>
    <p:sldId id="281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81CB682F-9F59-FA43-B1F2-6D03132D653B}" type="datetimeFigureOut">
              <a:rPr lang="en-US" smtClean="0"/>
              <a:pPr/>
              <a:t>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BE0F40B5-F3AE-164E-9493-5B04B637D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Into the Atmosphere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Back to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851839"/>
          </a:xfrm>
        </p:spPr>
        <p:txBody>
          <a:bodyPr/>
          <a:lstStyle/>
          <a:p>
            <a:r>
              <a:rPr lang="en-US" dirty="0" smtClean="0"/>
              <a:t>Phosphorous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9" y="1463040"/>
            <a:ext cx="8367164" cy="495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38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in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from rocks</a:t>
            </a:r>
          </a:p>
          <a:p>
            <a:r>
              <a:rPr lang="en-US" dirty="0" smtClean="0"/>
              <a:t>Leaching (going) into soil from decomposed dead things</a:t>
            </a:r>
          </a:p>
          <a:p>
            <a:r>
              <a:rPr lang="en-US" dirty="0" smtClean="0"/>
              <a:t>Fertilizer </a:t>
            </a:r>
            <a:r>
              <a:rPr lang="en-US" dirty="0" smtClean="0"/>
              <a:t>runoff</a:t>
            </a:r>
          </a:p>
          <a:p>
            <a:endParaRPr lang="en-US" dirty="0"/>
          </a:p>
          <a:p>
            <a:r>
              <a:rPr lang="en-US" dirty="0"/>
              <a:t>* Too much </a:t>
            </a:r>
            <a:r>
              <a:rPr lang="en-US" dirty="0" smtClean="0"/>
              <a:t>Phosphorous in </a:t>
            </a:r>
            <a:r>
              <a:rPr lang="en-US" dirty="0"/>
              <a:t>water causes algae bloom so fish suffocate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2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back to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things such as plants and algae use it as a nutrient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Into atmosphere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Back to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5" y="684853"/>
            <a:ext cx="8571517" cy="59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9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</a:p>
          <a:p>
            <a:r>
              <a:rPr lang="en-US" dirty="0" smtClean="0"/>
              <a:t>Sublimation-solid turning into gas</a:t>
            </a:r>
          </a:p>
          <a:p>
            <a:r>
              <a:rPr lang="en-US" dirty="0" smtClean="0"/>
              <a:t>Transpiration – water leaving leaves of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back to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Precipitation: snow, rain, sleet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041417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3" y="1497669"/>
            <a:ext cx="8327572" cy="47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in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Respiration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-&gt;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+ ATP)</a:t>
            </a:r>
          </a:p>
          <a:p>
            <a:r>
              <a:rPr lang="en-US" dirty="0" smtClean="0"/>
              <a:t>Methane (from cow flatulence/farts)</a:t>
            </a:r>
          </a:p>
          <a:p>
            <a:r>
              <a:rPr lang="en-US" dirty="0" smtClean="0"/>
              <a:t>Burning fossil fuels (cars, factories, fireplaces,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4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back to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(plants, algae, some bacteria)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8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Into the ground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Back to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1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681219"/>
          </a:xfrm>
        </p:spPr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137471"/>
            <a:ext cx="8403772" cy="54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5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in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(ammonium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Dead animals (decomposition)</a:t>
            </a:r>
          </a:p>
          <a:p>
            <a:r>
              <a:rPr lang="en-US" dirty="0" smtClean="0"/>
              <a:t>Don’t forget our atmosphere is 70% N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6205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back to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Nitrogen fixation</a:t>
            </a:r>
          </a:p>
          <a:p>
            <a:pPr marL="752475" lvl="1" indent="-457200">
              <a:buAutoNum type="arabicPeriod"/>
            </a:pPr>
            <a:r>
              <a:rPr lang="en-US" dirty="0" smtClean="0"/>
              <a:t>Bacteria on the roots of legume (bean) plants</a:t>
            </a:r>
          </a:p>
          <a:p>
            <a:pPr marL="752475" lvl="1" indent="-457200">
              <a:buAutoNum type="arabicPeriod"/>
            </a:pPr>
            <a:r>
              <a:rPr lang="en-US" dirty="0" smtClean="0"/>
              <a:t>Lightning in atmosphere</a:t>
            </a:r>
          </a:p>
          <a:p>
            <a:pPr marL="457200" indent="-457200">
              <a:buAutoNum type="arabicPeriod"/>
            </a:pPr>
            <a:r>
              <a:rPr lang="en-US" dirty="0" smtClean="0"/>
              <a:t>Plants take up fixed nitrogen (Nitrates and Nitrites) as </a:t>
            </a:r>
            <a:r>
              <a:rPr lang="en-US" dirty="0" smtClean="0"/>
              <a:t>nutrition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2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Into the Ground/Water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Back to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7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5943</TotalTime>
  <Words>214</Words>
  <Application>Microsoft Macintosh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Codex</vt:lpstr>
      <vt:lpstr>PowerPoint Presentation</vt:lpstr>
      <vt:lpstr>Carbon Cycle</vt:lpstr>
      <vt:lpstr>C in Air</vt:lpstr>
      <vt:lpstr>C back to living things</vt:lpstr>
      <vt:lpstr>PowerPoint Presentation</vt:lpstr>
      <vt:lpstr>Nitrogen Cycle</vt:lpstr>
      <vt:lpstr>N in ground</vt:lpstr>
      <vt:lpstr>N back to living things</vt:lpstr>
      <vt:lpstr>PowerPoint Presentation</vt:lpstr>
      <vt:lpstr>Phosphorous Cycle</vt:lpstr>
      <vt:lpstr>P in water</vt:lpstr>
      <vt:lpstr>P back to living things</vt:lpstr>
      <vt:lpstr>PowerPoint Presentation</vt:lpstr>
      <vt:lpstr>PowerPoint Presentation</vt:lpstr>
      <vt:lpstr>Water in air</vt:lpstr>
      <vt:lpstr>Water back to land</vt:lpstr>
    </vt:vector>
  </TitlesOfParts>
  <Company>MSDWT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 Please copy this question in your notebook.  Use your notes to answer the question.</dc:title>
  <dc:creator>MSDWT</dc:creator>
  <cp:lastModifiedBy>MSDWT</cp:lastModifiedBy>
  <cp:revision>94</cp:revision>
  <dcterms:created xsi:type="dcterms:W3CDTF">2012-12-05T13:14:02Z</dcterms:created>
  <dcterms:modified xsi:type="dcterms:W3CDTF">2014-02-03T19:56:17Z</dcterms:modified>
</cp:coreProperties>
</file>